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9AA2E1-EF14-464F-8DCA-B8E5F139B18C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505BA1C-C768-460E-A521-93D0D24537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9AA2E1-EF14-464F-8DCA-B8E5F139B18C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05BA1C-C768-460E-A521-93D0D24537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9AA2E1-EF14-464F-8DCA-B8E5F139B18C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05BA1C-C768-460E-A521-93D0D24537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9AA2E1-EF14-464F-8DCA-B8E5F139B18C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05BA1C-C768-460E-A521-93D0D24537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9AA2E1-EF14-464F-8DCA-B8E5F139B18C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05BA1C-C768-460E-A521-93D0D24537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9AA2E1-EF14-464F-8DCA-B8E5F139B18C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05BA1C-C768-460E-A521-93D0D24537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9AA2E1-EF14-464F-8DCA-B8E5F139B18C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05BA1C-C768-460E-A521-93D0D24537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9AA2E1-EF14-464F-8DCA-B8E5F139B18C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05BA1C-C768-460E-A521-93D0D24537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9AA2E1-EF14-464F-8DCA-B8E5F139B18C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05BA1C-C768-460E-A521-93D0D24537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F9AA2E1-EF14-464F-8DCA-B8E5F139B18C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05BA1C-C768-460E-A521-93D0D24537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9AA2E1-EF14-464F-8DCA-B8E5F139B18C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505BA1C-C768-460E-A521-93D0D24537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F9AA2E1-EF14-464F-8DCA-B8E5F139B18C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505BA1C-C768-460E-A521-93D0D24537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Word Wealth Unit 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Adjectives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Occurring at night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Nocturnal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447800"/>
            <a:ext cx="3403063" cy="344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Slanting, indirect</a:t>
            </a:r>
          </a:p>
          <a:p>
            <a:endParaRPr lang="en-US" dirty="0" smtClean="0"/>
          </a:p>
          <a:p>
            <a:r>
              <a:rPr lang="en-US" dirty="0" smtClean="0"/>
              <a:t>Related Words:</a:t>
            </a:r>
          </a:p>
          <a:p>
            <a:pPr lvl="1"/>
            <a:r>
              <a:rPr lang="en-US" u="sng" dirty="0" smtClean="0"/>
              <a:t>Devious</a:t>
            </a:r>
            <a:r>
              <a:rPr lang="en-US" dirty="0" smtClean="0"/>
              <a:t>: tricky, roundabout,  intended to mislead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Oblique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92472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6" name="AutoShape 2" descr="data:image/jpeg;base64,/9j/4AAQSkZJRgABAQAAAQABAAD/2wBDAAkGBwgHBgkIBwgKCgkLDRYPDQwMDRsUFRAWIB0iIiAdHx8kKDQsJCYxJx8fLT0tMTU3Ojo6Iys/RD84QzQ5Ojf/2wBDAQoKCg0MDRoPDxo3JR8lNzc3Nzc3Nzc3Nzc3Nzc3Nzc3Nzc3Nzc3Nzc3Nzc3Nzc3Nzc3Nzc3Nzc3Nzc3Nzc3Nzf/wAARCABqAPQDASIAAhEBAxEB/8QAHAAAAQUBAQEAAAAAAAAAAAAAAwACBAUGAQcI/8QAPhAAAgEDAgMECAMFBwUAAAAAAQIDAAQRBSEGEjETQVFhFCIycYGRobFCUtEHFSNywRYkM1NiovEXJXPh8P/EABgBAQEBAQEAAAAAAAAAAAAAAAABAgME/8QAIBEBAQADAAMBAAMBAAAAAAAAAAECAxESITEEIzJBIv/aAAwDAQACEQMRAD8A9bFcfpnup+w61kePuONP4TgSJ0N1qEwzHaxuAcb+s3guRitRGnBzThXiNt+2XVlvOa60qze1JH8ON2V1Hf6x2J+Ar1fhniTTeJNPhvNOmGJAeaFyBIhHUEeVW+hdCnCmDxFNuZxbwPKwyFHSs28WTvwp7q3t8dvMifzGiQ3ENwvNBKkq+KMD9qgTBZEZ+QOzDrWS1SBbFvSEc20mch0blNea/o5fcemfnln16BSrFaTxdPAipqa+kxdBPEBzD+Zeh+HyrU2Oq2F+P7rdRO2PY5sMPgd67Y545OOWvLH7EylSpVtzcJrhruK4aDhprU4000DabTjTTQNNMOKeaYRVgZTWp5pjUAmobURqYaATUNqKwobCqAsKC4o7CguKqI7ign2qkOKAw3oCL0FKhiTG1Kg2jMR0r53urafjb9oWqK0vKGmZFYtkKiHkXHwGcedfQrN314fa6ZecJ8eX1xe2kotJZHe3uVUlCrPkbjYHuwfCsZWzHsdNclykrXf9OdFsrDsZYUkXYtK59Zjnx9/dXND0GHh3/uei9o9qXIlg5yVyNiRv1/QeFSbvWrXUZYbGa4lj7Q+3EM8u36H4Vcf3TR9NawtpB2YiMp5hnbO2MDG5zgd9eLtr3yT/ACC6JxRb3cUjXwNs6N7Jy2PDcCpjagbl+e3cqg2Xf2veK86v5pNP1OCY5jSZireHiM1pdJu1aZe15R3hhnH6VM9uVnEn58Z7jYqVJKuOQ+IG3yqu1HQpdSjZUCMrDAYkYpel804HNsa0OmjFonnk/Wrrxmd5XPZldc7Hndv+zjU7G3c2+qxSvklYHiIXHhz5/pVTcGewvGtdUszDKnRiNm81PfXslV+q21pdxCG8gimjPVXUH/g+dd7pxvxzx/TlL/17efWmo3sYAtrycJ+Xn5vvmraDUr5owfTXVh15lU5+lS7zg2BnMul3L2uQT2ZXnT75FVOt8K6tb6RNcW+owCSIczKsR9ZR13z17653XnP9dZs15Jja5fwHeaCTyZMfY0SPik9JrVGPjHJj6EVmNG0uO7t5V1C4mkkX1g6Ny7eGP/utWI4f0xWj5luDzNjJuG/WtYTOzsrGd1Y3li/TiWyb20kT3kH+tTbbU7O5ISOZQ56K45Sfd41kl4csHjiKy3ILjr2pPdnvrraTJa27R5a6i3O+A6+7xrp/Lj99ucmrL56bU1yvOLXia/0m+jhnaRrN5AqdqCcHPsnO6nwPSvQba5iuoFngcOjd/ge8HzrWOXWM9dwPNNNOJphrTma3WmtTjTGqgbUw09qYaAbUJqK1CNANqC9GegvV6AN1oT0VqDJVDCwpUI9aVVONiJAa5Kkc0TRyorxuMMrDII8xUcEijq21RVIeE7GO7W7sx2ci55YyfUGTnYd29VdxwxrD6n6VbvCiEjKvKWUY6YGNsHf31s1anhsVzuEt6647s8fUeL/tFlfRXstOluFuLtF7WRVyAiHIBz45z8KvuDtZF3pg9OCAYHIoXf3nxrL8YWM2p8d6ndu2RHN2KKfyqOUj3E5+danhnTrW3tiyIREMZUnJQ+Huz0PzrzbZhz09em533k0KklVkhycNnB8K3lgQbKBvFAazujaebnDBcQjqT3+QrTn1V5FGMDbyq6ML9cf0Zy+oczBRknAqnnmNzdKiHvwP1otyJuYguMHvFFsLZY2DdWx1P2r1fHmTGULHhe4YFBvYw9rcIejREfQ1JOMVVcS6nBpWgahf3DhYoIGYn4YH1IrN+LPrzjRpzBelZPZZCN/eP/dW8c2dPtZCQT2sYJ9+1ZWxv+0vYpRlAimQlh0A99WFnOqzyWS3DyD01HRXxlVPrD3d+1Z/P/R2/T/do4pOUW5O2JnT6N+lFikzEuTuQWPnvUFnxaMx2CT9p/v3+hoFteKJJ1Lg8svLjwwMY+5+Nd3nSru0trwhp41ZxkBiNwKHpdu+kui2MzC3z/EilJbmHiD40/twTjYVwy5XOdmODWbF8rzjRxTxzLzRNkd/iK6TWaWZkZirFZFPUVLh1dlIS5Qlf8xP6inEXBNNJqPDdxXC80EiSD/Sc07nz0qBzUxjXC1MLUHGpjUmamM1A1utBeiM1BZqAbUGSiMaC5qwDyKVMPU0q0NZyiuE0sk0guaDqvRAx8aasdO5azR59xFaej61fMF/xX7VfPmGfvmonBlxfXHEZt2nWLs4WlU8mQ2CBykd4IP0rRcYIovbRh7TxOD8CMfc1R8HIU4uJP4beT7ivJz+Xj397p69gtrmOSMbhSOq+FHAyCT31mu1wdtqKL+VRjnJFenjwp99IOflXBIp9tJ62PKqg3XrZwuaJHf8hzy+PQ1RfZJHWqDjsR/2TvVlwVbsxv8A+RalpqUTe03L06isf+03Uka1tLFJSY5GMshU7bbAZ+Ofh51jO8xreudykZ7SOW8luJxvGmRIfIKSR9RR7Xn7ZZmAHaM1wpxglQgXf45rljGIOH4YYE5GvZNsD8JO5+QAqwIEt3IqjK4WBTjuGx+5+Va1zmENt8s6sBHzWMaMOvqkfWs8vDtxJfz3dpdGNpQrurkkMSPDu6d1ao45V8MlvhiuKRGMbeyo+VdHJmZbbVLM+uiOo6sjdB4kfpmptjP6TKWXm5Cp3YYxuKt3mA61U6pptnqJTnUxyKwcSRsVJI6ZA9r47eVAWWQMQ6HPLs3nSlKywsn5hj51AMF5Z55GW8TvwOV/l0PwxQ4NWsTIIZrlLeTPsT+ofhnr8KCwLLKrRrGAkUbMqgd9VkV9cWF+qRSkBo1BGcgsBg+/p1qVe39ots6WkpKj/FkXrjw8qodTZ2gs7kDsic9mg25U7v6n404dbJNZVcLdAKx/Jv8ASpsd1FMMxuCPfvWL092MLO+8jH1s9akc7rEJScd//FTxJWtL0JnrNw6vPHgl+dfytVjb6rbzYVyYnO4DdPnU4vU8vQ2au4z30xlqAbvQXeiMhoLpWoBF96VIpvSqjahaeFqSIDXexNTojctNbNS+xNI25NQYniw82o2ee6JvuP0qm4XOOI7hx1FuR/uH6VZ8XydprDQwsuYIgrZ7iSTj5EVS8OXC22szSTnA7Bh8civL92vdzmhsJbpl8aivqBHeaHCl1qLf3eEhD+I1ZQ8PSAZlJJ91el4ld+8T3E0v3k3nVk+iKg6HPuqFPpZA2B+VQBOpeZoclzFOhSVFkTwcA0OTTpegU0z923HchpwEDWxeNgAhiGFA6Cn26xRleST2QcE+J76jtpdx+VqG2nXKb+t8aouS7H+U94oTysuxztVPy3cJypYe410312vtgN/MlXonSz5oDXIGwO5qO1+59uBD7sihyXSMMG3I8w+4+lOiWZfDDN5nAFBuY7S7zFcxJckjJXlHKAPE0BHjIwXOP9QrkhjC8qMxzuVUe1V6ivfh/Tou0lsB6OzDlPZ/4eT4r0NVMUOqwySw6pcG7jk9aKUj1kbpykDYDpitSySG0HORzMRsxwI1G+T8qq1v4pEdrYGWIghbtxgSMQR/DHeBk79K1KlT7aLk7POOXlHNg9+KfeHMDrjGKrLKzgfleONrbcgCFygXJySQNic77+6uGGZVIGpF2BwRLGG+2KqCqc8u2Qo28zREVwAQpYg5Hv8AOoRmv4PWijtZ3J5QS7Jn6Gnm81IqxGnLJjujmGW92QPrQTluLqzid4p8EKWKkZX5GixcTOIh6XYMZR7RicYPuB+1Ut4bq9sZ7W4t5LVpkKHmkQsAevsk1Ajsbu2iZY9QMxQ49dN9vjXHbbj7jvqxmXZWxh4jsZVPNHPGR+Fo8n6VOtri3vYBNayrLGcjKnofA+BrCJfXKxNG1sS4HtJgg07QLm5t9TT0eRly3LIjLhXydgf1rGOy/wCt56eTsbsx70qLzp4j50q7PO9CEddEVGwK7isdUHsaHKgRSxOAOpNSjsCfCsPxLxOlxHPYWXKIyeSSZj1/l/Ws5Z+Mbwwud5GR1eSSTUbu7HszzMVHlnb6Yq24M4fbUbg3c8Z9Hzgt+Y9cCqi3ntL68FvIWIhmVJQOm/d8t69jtoY4II4oVCxoMKoGwFc9c7evRvyuMmJsNpDCgSNFUAdAKf2KeFEpV1eQE28Z6rQzYwn8NSqVOig/dmoEy5a29luywPxZPLnbpgjPupHTNR5DiS2D85APJsEwcfHJHwFX9Kr5VOKZrC69GUARdrkFznbHUgbe4ZNRf3Ld+iiN5FZl7NchsEgYLnOOpOQK0RrhxTyqsw+iXbd1tnsyMnvbG3d4/QfCmvw47XKMREYeXDAt62d/LHhWlamFq15VOMm/CspALNCW5dx0BPKc935sfCgHhFiBzPGDvnH8w/pn41sS1Cap5UZCTg/LepKoHKepPtb47unShHg5+ouEHXx26eXvrZGmHpV8qMVPwUsqMHniJyfVePnUjzBFQ5+Dbx7ntWNtLkf5jLjwAGDt8a3jChmnanGLHDN4iY9Ht38u0/Wmtw/fqCEsrbyxItbUgeFMIFXypx55daJr8cwa206OaQbCSa6RET+UDJ+dMTROJsYlgtlHeIZh9zivQ2UeJoRQinlTjz4cP63kgWkIBGSzzjP0zVHJwfxNBdTyulvNE8rOqxTnIBOQMED7160wobCpb361jfG9jyO5S5sv4c9vLFKe4qQfh3Ubhw21xO00n8WRWHLIGODjvIPf7/CvSb+yt76FobuFJY26qwqBDomn2q8ttaRRKNgFXGKxjhJeume22cVnN50quxbxj8A+VKujk9FpUqVc1DuIhPbyRMSBIhUkddxivPrj9nUskxIvQYkYOi9CxGMA7HYdfM16LSqXGVvDZlh8ZvRuDtL0xYnWEPOjGRnOcM5GObHu2HlWjrtKrzjNtv0qVKlRCpUqVBykTSrhoGs1Mya61cqhpNNNONMagaaaacaaaBpph6U89KYelEMNMIFPobVQ0imNT6Y9A00NjRDQmoGHemMBTz0obdaoGwoTCit1ob1ShYpV2lRH/9k="/>
          <p:cNvSpPr>
            <a:spLocks noChangeAspect="1" noChangeArrowheads="1"/>
          </p:cNvSpPr>
          <p:nvPr/>
        </p:nvSpPr>
        <p:spPr bwMode="auto">
          <a:xfrm>
            <a:off x="63500" y="-431800"/>
            <a:ext cx="2028825" cy="885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8" name="Picture 4" descr="http://www.abc-of-fitness.com/images/content-images/article-39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352800"/>
            <a:ext cx="3222554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Offensive, hateful</a:t>
            </a:r>
          </a:p>
          <a:p>
            <a:endParaRPr lang="en-US" dirty="0" smtClean="0"/>
          </a:p>
          <a:p>
            <a:r>
              <a:rPr lang="en-US" dirty="0" smtClean="0"/>
              <a:t>Related words: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Noxious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poisonous, harmful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*Synonym: Odious (stronger word)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Obnoxious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352800"/>
            <a:ext cx="3126329" cy="258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 descr="http://www.bostonherald.com/blogs/sports/rap_sheet/wp-content/uploads/2009/09/loud-mout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04800"/>
            <a:ext cx="4147087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Pushing, demanding attention, showy</a:t>
            </a:r>
          </a:p>
          <a:p>
            <a:endParaRPr lang="en-US" dirty="0" smtClean="0"/>
          </a:p>
          <a:p>
            <a:r>
              <a:rPr lang="en-US" dirty="0" smtClean="0"/>
              <a:t>Related Words :</a:t>
            </a:r>
          </a:p>
          <a:p>
            <a:pPr lvl="1"/>
            <a:r>
              <a:rPr lang="en-US" u="sng" dirty="0" smtClean="0"/>
              <a:t>Officious</a:t>
            </a:r>
            <a:r>
              <a:rPr lang="en-US" dirty="0" smtClean="0"/>
              <a:t>: refers specifically to a person inclined to interfere when not wanted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Obtrusive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685800"/>
            <a:ext cx="2529812" cy="293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Unending, lasting forever</a:t>
            </a:r>
          </a:p>
          <a:p>
            <a:endParaRPr lang="en-US" dirty="0" smtClean="0"/>
          </a:p>
          <a:p>
            <a:r>
              <a:rPr lang="en-US" dirty="0" smtClean="0"/>
              <a:t>Related Words: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Incessant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ceaseless</a:t>
            </a:r>
          </a:p>
          <a:p>
            <a:pPr lvl="1"/>
            <a:r>
              <a:rPr lang="en-US" u="sng" dirty="0" smtClean="0"/>
              <a:t>Interminable</a:t>
            </a:r>
            <a:r>
              <a:rPr lang="en-US" dirty="0" smtClean="0"/>
              <a:t>: seemingly endless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Eternal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literally means forever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Perpetual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838200"/>
            <a:ext cx="35682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http://www.agenda-decideur.com/wp-content/uploads/2010/07/fire-ala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657600"/>
            <a:ext cx="30480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Royal, notably excellent</a:t>
            </a:r>
          </a:p>
          <a:p>
            <a:endParaRPr lang="en-US" dirty="0" smtClean="0"/>
          </a:p>
          <a:p>
            <a:r>
              <a:rPr lang="en-US" dirty="0" smtClean="0"/>
              <a:t>Related Words:</a:t>
            </a:r>
          </a:p>
          <a:p>
            <a:pPr lvl="1"/>
            <a:r>
              <a:rPr lang="en-US" u="sng" dirty="0" smtClean="0"/>
              <a:t>Regalia</a:t>
            </a:r>
            <a:r>
              <a:rPr lang="en-US" dirty="0" smtClean="0"/>
              <a:t>: emblems and decorations of royalty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Regal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57200"/>
            <a:ext cx="2730837" cy="324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http://upload.wikimedia.org/wikipedia/commons/thumb/9/98/Royal_Coat_of_Arms_of_the_United_Kingdom.svg/270px-Royal_Coat_of_Arms_of_the_United_Kingdom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0999" y="3886200"/>
            <a:ext cx="2680137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Roaming, wandering, or wayward</a:t>
            </a:r>
          </a:p>
          <a:p>
            <a:endParaRPr lang="en-US" dirty="0" smtClean="0"/>
          </a:p>
          <a:p>
            <a:r>
              <a:rPr lang="en-US" dirty="0" smtClean="0"/>
              <a:t>Related Words: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(Nomad)Nomadic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having no fixed home</a:t>
            </a:r>
          </a:p>
          <a:p>
            <a:pPr lvl="1"/>
            <a:r>
              <a:rPr lang="en-US" u="sng" dirty="0" smtClean="0"/>
              <a:t>Itinerant</a:t>
            </a:r>
            <a:r>
              <a:rPr lang="en-US" dirty="0" smtClean="0"/>
              <a:t>: workers who travel from place to place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Vagrant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28600"/>
            <a:ext cx="1753222" cy="321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http://t2.gstatic.com/images?q=tbn:ANd9GcQ1nJ9QkU5fv4DYjc3FlIndDV0uu4NIy0GhIVwlzxuNkoUe1LeyubvgaVw2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819400"/>
            <a:ext cx="248083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Violent, passionate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Vehement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3622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Vengeful, seeking revenge </a:t>
            </a:r>
          </a:p>
          <a:p>
            <a:endParaRPr lang="en-US" dirty="0" smtClean="0"/>
          </a:p>
          <a:p>
            <a:r>
              <a:rPr lang="en-US" dirty="0" smtClean="0"/>
              <a:t>Related Words:</a:t>
            </a:r>
          </a:p>
          <a:p>
            <a:pPr lvl="1"/>
            <a:r>
              <a:rPr lang="en-US" u="sng" dirty="0" smtClean="0"/>
              <a:t>Resentment</a:t>
            </a:r>
            <a:r>
              <a:rPr lang="en-US" dirty="0" smtClean="0"/>
              <a:t>: slow-burning anger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Rancor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bitter hatred, ill will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Vindictive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685800"/>
            <a:ext cx="199370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http://tvsomniac.com/wp-content/uploads/2011/10/revenge-abc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038600"/>
            <a:ext cx="3657600" cy="2387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Vocally noisy, clamorous, loudly insistent</a:t>
            </a:r>
          </a:p>
          <a:p>
            <a:r>
              <a:rPr lang="en-US" dirty="0" smtClean="0"/>
              <a:t>Related Words: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Obstreperous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unruly noise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Boisterous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unrestrained and confused noise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Vociferous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762000"/>
            <a:ext cx="3157765" cy="276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http://media.avclub.com/images/articles/article/51203/Loud_m_jpg_627x325_crop_upscale_q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810000"/>
            <a:ext cx="4829175" cy="2495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Abundant, Plentiful</a:t>
            </a:r>
          </a:p>
          <a:p>
            <a:endParaRPr lang="en-US" dirty="0"/>
          </a:p>
          <a:p>
            <a:r>
              <a:rPr lang="en-US" dirty="0" smtClean="0"/>
              <a:t>Related Words:</a:t>
            </a:r>
          </a:p>
          <a:p>
            <a:pPr lvl="1"/>
            <a:r>
              <a:rPr lang="en-US" u="sng" dirty="0" smtClean="0"/>
              <a:t>Ample</a:t>
            </a:r>
            <a:r>
              <a:rPr lang="en-US" dirty="0" smtClean="0"/>
              <a:t>: More than enough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Profuse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lavish to the point of excess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Copious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24000"/>
            <a:ext cx="2628900" cy="250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Susceptible to injury or attack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Vulnerable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838200"/>
            <a:ext cx="2667000" cy="465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Very active, eager, devoted</a:t>
            </a:r>
          </a:p>
          <a:p>
            <a:endParaRPr lang="en-US" dirty="0" smtClean="0"/>
          </a:p>
          <a:p>
            <a:r>
              <a:rPr lang="en-US" dirty="0" smtClean="0"/>
              <a:t>Related Words: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Fanatic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overzealous person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Bigot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zealous in a blind or intolerant way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Zealous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914400"/>
            <a:ext cx="304137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Outstanding, prominent</a:t>
            </a:r>
          </a:p>
          <a:p>
            <a:endParaRPr lang="en-US" dirty="0" smtClean="0"/>
          </a:p>
          <a:p>
            <a:r>
              <a:rPr lang="en-US" dirty="0" smtClean="0"/>
              <a:t>Related Words: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Renowned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widely known</a:t>
            </a:r>
          </a:p>
          <a:p>
            <a:pPr lvl="1"/>
            <a:r>
              <a:rPr lang="en-US" u="sng" dirty="0" smtClean="0"/>
              <a:t>Celebrated</a:t>
            </a:r>
            <a:r>
              <a:rPr lang="en-US" dirty="0" smtClean="0"/>
              <a:t>: widely praised</a:t>
            </a:r>
          </a:p>
          <a:p>
            <a:pPr lvl="1"/>
            <a:r>
              <a:rPr lang="en-US" u="sng" dirty="0" smtClean="0"/>
              <a:t>Notorious</a:t>
            </a:r>
            <a:r>
              <a:rPr lang="en-US" dirty="0" smtClean="0"/>
              <a:t>: widely noted or noticed</a:t>
            </a:r>
          </a:p>
          <a:p>
            <a:pPr lvl="1">
              <a:buNone/>
            </a:pPr>
            <a:r>
              <a:rPr lang="en-US" dirty="0" smtClean="0"/>
              <a:t>*Synonym-Distinguished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Eminent</a:t>
            </a:r>
            <a:endParaRPr lang="en-US" dirty="0"/>
          </a:p>
        </p:txBody>
      </p:sp>
      <p:pic>
        <p:nvPicPr>
          <p:cNvPr id="19458" name="Picture 2" descr="http://cdn2.staztic.com/screenshots/fantastic-eminem-pics-26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399" y="990600"/>
            <a:ext cx="3200399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Sparing, thrifty, economical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*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Antonym-Prodigal: wasteful, extravagant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Frugal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828800"/>
            <a:ext cx="27698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Drooping, listless</a:t>
            </a:r>
          </a:p>
          <a:p>
            <a:endParaRPr lang="en-US" dirty="0" smtClean="0"/>
          </a:p>
          <a:p>
            <a:r>
              <a:rPr lang="en-US" dirty="0" smtClean="0"/>
              <a:t>Related Words:</a:t>
            </a:r>
          </a:p>
          <a:p>
            <a:pPr lvl="1"/>
            <a:r>
              <a:rPr lang="en-US" u="sng" dirty="0" smtClean="0"/>
              <a:t>Lassitude</a:t>
            </a:r>
            <a:r>
              <a:rPr lang="en-US" dirty="0" smtClean="0"/>
              <a:t>: a feeling of weariness or weakness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Languid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733800"/>
            <a:ext cx="2878130" cy="244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762000"/>
            <a:ext cx="18573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Unfriendly, warlike</a:t>
            </a:r>
          </a:p>
          <a:p>
            <a:endParaRPr lang="en-US" dirty="0" smtClean="0"/>
          </a:p>
          <a:p>
            <a:r>
              <a:rPr lang="en-US" dirty="0" smtClean="0"/>
              <a:t>Related Words:</a:t>
            </a:r>
          </a:p>
          <a:p>
            <a:pPr lvl="1"/>
            <a:r>
              <a:rPr lang="en-US" u="sng" dirty="0" smtClean="0"/>
              <a:t>Adverse</a:t>
            </a:r>
            <a:r>
              <a:rPr lang="en-US" dirty="0" smtClean="0"/>
              <a:t>: turned against or opposing</a:t>
            </a:r>
          </a:p>
          <a:p>
            <a:pPr lvl="1"/>
            <a:r>
              <a:rPr lang="en-US" u="sng" dirty="0" smtClean="0"/>
              <a:t>Averse</a:t>
            </a:r>
            <a:r>
              <a:rPr lang="en-US" dirty="0" smtClean="0"/>
              <a:t>: unfavorable to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Antagonistic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struggling against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Hostile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962400"/>
            <a:ext cx="2286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191000"/>
            <a:ext cx="20955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 descr="http://randt.files.wordpress.com/2008/04/hostile-takeover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28600"/>
            <a:ext cx="3810000" cy="3438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Praiseworthy, commendable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Laudable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295400"/>
            <a:ext cx="3788876" cy="312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 descr="http://www.clipartpal.com/_thumbs/pd/education/award_ribbon_red_1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667000"/>
            <a:ext cx="2308733" cy="3190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Mild, merciful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Lenient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685800"/>
            <a:ext cx="270838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 descr="http://edudemic.com/wp-content/uploads/2011/05/teac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14600"/>
            <a:ext cx="4829175" cy="2847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Glowing, giving off light</a:t>
            </a:r>
          </a:p>
          <a:p>
            <a:endParaRPr lang="en-US" dirty="0" smtClean="0"/>
          </a:p>
          <a:p>
            <a:r>
              <a:rPr lang="en-US" dirty="0" smtClean="0"/>
              <a:t>Related Words: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Luminescent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letters or figures that glow in the dark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Luminous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752600"/>
            <a:ext cx="2726348" cy="295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567</TotalTime>
  <Words>320</Words>
  <Application>Microsoft Office PowerPoint</Application>
  <PresentationFormat>On-screen Show (4:3)</PresentationFormat>
  <Paragraphs>101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Word Wealth Unit 6</vt:lpstr>
      <vt:lpstr>Copious</vt:lpstr>
      <vt:lpstr>Eminent</vt:lpstr>
      <vt:lpstr>Frugal</vt:lpstr>
      <vt:lpstr>Languid</vt:lpstr>
      <vt:lpstr>Hostile</vt:lpstr>
      <vt:lpstr>Laudable</vt:lpstr>
      <vt:lpstr>Lenient</vt:lpstr>
      <vt:lpstr>Luminous</vt:lpstr>
      <vt:lpstr>Nocturnal</vt:lpstr>
      <vt:lpstr>Oblique</vt:lpstr>
      <vt:lpstr>Obnoxious</vt:lpstr>
      <vt:lpstr>Obtrusive</vt:lpstr>
      <vt:lpstr>Perpetual</vt:lpstr>
      <vt:lpstr>Regal</vt:lpstr>
      <vt:lpstr>Vagrant</vt:lpstr>
      <vt:lpstr>Vehement</vt:lpstr>
      <vt:lpstr>Vindictive</vt:lpstr>
      <vt:lpstr>Vociferous</vt:lpstr>
      <vt:lpstr>Vulnerable</vt:lpstr>
      <vt:lpstr>Zealous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Wealth Unit 4</dc:title>
  <dc:creator>kati</dc:creator>
  <cp:lastModifiedBy>lwhs</cp:lastModifiedBy>
  <cp:revision>45</cp:revision>
  <dcterms:created xsi:type="dcterms:W3CDTF">2011-10-21T00:23:55Z</dcterms:created>
  <dcterms:modified xsi:type="dcterms:W3CDTF">2012-01-23T13:32:34Z</dcterms:modified>
</cp:coreProperties>
</file>